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2"/>
  </p:notesMasterIdLst>
  <p:sldIdLst>
    <p:sldId id="256" r:id="rId2"/>
    <p:sldId id="257" r:id="rId3"/>
    <p:sldId id="258" r:id="rId4"/>
    <p:sldId id="259" r:id="rId5"/>
    <p:sldId id="260" r:id="rId6"/>
    <p:sldId id="266" r:id="rId7"/>
    <p:sldId id="261" r:id="rId8"/>
    <p:sldId id="347" r:id="rId9"/>
    <p:sldId id="454" r:id="rId10"/>
    <p:sldId id="262" r:id="rId11"/>
    <p:sldId id="449" r:id="rId12"/>
    <p:sldId id="348" r:id="rId13"/>
    <p:sldId id="459" r:id="rId14"/>
    <p:sldId id="460" r:id="rId15"/>
    <p:sldId id="461" r:id="rId16"/>
    <p:sldId id="462" r:id="rId17"/>
    <p:sldId id="463" r:id="rId18"/>
    <p:sldId id="464" r:id="rId19"/>
    <p:sldId id="465" r:id="rId20"/>
    <p:sldId id="466" r:id="rId21"/>
    <p:sldId id="473" r:id="rId22"/>
    <p:sldId id="474" r:id="rId23"/>
    <p:sldId id="475" r:id="rId24"/>
    <p:sldId id="476" r:id="rId25"/>
    <p:sldId id="477" r:id="rId26"/>
    <p:sldId id="478" r:id="rId27"/>
    <p:sldId id="467" r:id="rId28"/>
    <p:sldId id="468" r:id="rId29"/>
    <p:sldId id="469" r:id="rId30"/>
    <p:sldId id="470" r:id="rId31"/>
    <p:sldId id="471" r:id="rId32"/>
    <p:sldId id="472" r:id="rId33"/>
    <p:sldId id="479" r:id="rId34"/>
    <p:sldId id="480" r:id="rId35"/>
    <p:sldId id="481" r:id="rId36"/>
    <p:sldId id="482" r:id="rId37"/>
    <p:sldId id="483" r:id="rId38"/>
    <p:sldId id="484" r:id="rId39"/>
    <p:sldId id="487" r:id="rId40"/>
    <p:sldId id="488" r:id="rId41"/>
    <p:sldId id="489" r:id="rId42"/>
    <p:sldId id="490" r:id="rId43"/>
    <p:sldId id="491" r:id="rId44"/>
    <p:sldId id="492" r:id="rId45"/>
    <p:sldId id="493" r:id="rId46"/>
    <p:sldId id="494" r:id="rId47"/>
    <p:sldId id="495" r:id="rId48"/>
    <p:sldId id="496" r:id="rId49"/>
    <p:sldId id="485" r:id="rId50"/>
    <p:sldId id="486"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86298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39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182769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242628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414107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7762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70149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66957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47822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235146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132182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297803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p:txBody>
      </p:sp>
    </p:spTree>
    <p:extLst>
      <p:ext uri="{BB962C8B-B14F-4D97-AF65-F5344CB8AC3E}">
        <p14:creationId xmlns:p14="http://schemas.microsoft.com/office/powerpoint/2010/main" val="428348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Lab Setup (Please see LAB SETUP in </a:t>
            </a:r>
            <a:r>
              <a:rPr lang="en-US" sz="3600" b="1" i="0" u="none" strike="noStrike" cap="none" dirty="0" err="1">
                <a:solidFill>
                  <a:schemeClr val="lt1"/>
                </a:solidFill>
                <a:latin typeface="Arial"/>
                <a:ea typeface="Arial"/>
                <a:cs typeface="Arial"/>
                <a:sym typeface="Arial"/>
              </a:rPr>
              <a:t>Github</a:t>
            </a:r>
            <a:r>
              <a:rPr lang="en-US" sz="3600" b="1" i="0" u="none" strike="noStrike" cap="none" dirty="0">
                <a:solidFill>
                  <a:schemeClr val="lt1"/>
                </a:solidFill>
                <a:latin typeface="Arial"/>
                <a:ea typeface="Arial"/>
                <a:cs typeface="Arial"/>
                <a:sym typeface="Arial"/>
              </a:rPr>
              <a:t>)</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pic>
        <p:nvPicPr>
          <p:cNvPr id="4" name="Picture 2" descr="Image result for golang">
            <a:extLst>
              <a:ext uri="{FF2B5EF4-FFF2-40B4-BE49-F238E27FC236}">
                <a16:creationId xmlns:a16="http://schemas.microsoft.com/office/drawing/2014/main" id="{34FB7144-7B03-7745-B4DD-A8D766CCD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669" y="5117003"/>
            <a:ext cx="1729949" cy="127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7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32614</TotalTime>
  <Words>3108</Words>
  <Application>Microsoft Macintosh PowerPoint</Application>
  <PresentationFormat>On-screen Show (4:3)</PresentationFormat>
  <Paragraphs>228</Paragraphs>
  <Slides>50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Noto Symbol</vt:lpstr>
      <vt:lpstr>Default Theme</vt:lpstr>
      <vt:lpstr>AWS Systems Operations 21 May 2019 Fernando Pombeiro</vt:lpstr>
      <vt:lpstr>About DI</vt:lpstr>
      <vt:lpstr>Our Customers Include</vt:lpstr>
      <vt:lpstr>About the Instructor</vt:lpstr>
      <vt:lpstr>About the AWS-Architecting Course</vt:lpstr>
      <vt:lpstr>About the AWS Architect Course</vt:lpstr>
      <vt:lpstr>Class Schedule</vt:lpstr>
      <vt:lpstr>Lab Setup (Please see LAB SETUP in Github)</vt:lpstr>
      <vt:lpstr>Overview of the AWS system</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208</cp:revision>
  <dcterms:modified xsi:type="dcterms:W3CDTF">2019-04-15T18:38:17Z</dcterms:modified>
</cp:coreProperties>
</file>